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BC6D6-BCA6-4DFB-AA70-61579BD58D4B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CBD15-DE6C-40C2-8FD6-9D835569C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9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CBD15-DE6C-40C2-8FD6-9D835569C7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80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.emf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jpeg"/><Relationship Id="rId11" Type="http://schemas.openxmlformats.org/officeDocument/2006/relationships/image" Target="../media/image1.emf"/><Relationship Id="rId5" Type="http://schemas.openxmlformats.org/officeDocument/2006/relationships/image" Target="../media/image7.jpeg"/><Relationship Id="rId15" Type="http://schemas.openxmlformats.org/officeDocument/2006/relationships/image" Target="../media/image3.e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5.emf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e-0-02-04-5a91be19d179450cc02f1ec4e1c90f9b23922deb1a7009c9a77c1bc065ad47c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53" y="0"/>
            <a:ext cx="2022376" cy="2696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Колбина Елена Федоровна 2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23"/>
            <a:ext cx="163025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8250"/>
            <a:ext cx="1778953" cy="2501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83" y="83747"/>
            <a:ext cx="1700486" cy="2339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18" y="1280557"/>
            <a:ext cx="1748080" cy="2458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66" y="1988840"/>
            <a:ext cx="1777841" cy="2445751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430251"/>
              </p:ext>
            </p:extLst>
          </p:nvPr>
        </p:nvGraphicFramePr>
        <p:xfrm>
          <a:off x="107504" y="3720481"/>
          <a:ext cx="2214719" cy="3137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10" imgW="4000433" imgH="5667355" progId="AcroExch.Document.DC">
                  <p:embed/>
                </p:oleObj>
              </mc:Choice>
              <mc:Fallback>
                <p:oleObj name="Acrobat Document" r:id="rId10" imgW="400043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504" y="3720481"/>
                        <a:ext cx="2214719" cy="3137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171355"/>
              </p:ext>
            </p:extLst>
          </p:nvPr>
        </p:nvGraphicFramePr>
        <p:xfrm>
          <a:off x="6932148" y="3789040"/>
          <a:ext cx="2088232" cy="2958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12" imgW="4000433" imgH="5667355" progId="AcroExch.Document.DC">
                  <p:embed/>
                </p:oleObj>
              </mc:Choice>
              <mc:Fallback>
                <p:oleObj name="Acrobat Document" r:id="rId12" imgW="400043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32148" y="3789040"/>
                        <a:ext cx="2088232" cy="2958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13478"/>
              </p:ext>
            </p:extLst>
          </p:nvPr>
        </p:nvGraphicFramePr>
        <p:xfrm>
          <a:off x="2394269" y="3795613"/>
          <a:ext cx="2169331" cy="307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14" imgW="4000433" imgH="5667355" progId="AcroExch.Document.DC">
                  <p:embed/>
                </p:oleObj>
              </mc:Choice>
              <mc:Fallback>
                <p:oleObj name="Acrobat Document" r:id="rId14" imgW="400043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94269" y="3795613"/>
                        <a:ext cx="2169331" cy="307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180694"/>
              </p:ext>
            </p:extLst>
          </p:nvPr>
        </p:nvGraphicFramePr>
        <p:xfrm>
          <a:off x="4559213" y="1988840"/>
          <a:ext cx="1725613" cy="243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16" imgW="5667122" imgH="8019837" progId="AcroExch.Document.DC">
                  <p:embed/>
                </p:oleObj>
              </mc:Choice>
              <mc:Fallback>
                <p:oleObj name="Acrobat Document" r:id="rId16" imgW="5667122" imgH="8019837" progId="AcroExch.Document.DC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213" y="1988840"/>
                        <a:ext cx="1725613" cy="243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762117"/>
              </p:ext>
            </p:extLst>
          </p:nvPr>
        </p:nvGraphicFramePr>
        <p:xfrm>
          <a:off x="4621893" y="3798935"/>
          <a:ext cx="2144266" cy="303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18" imgW="4000433" imgH="5667355" progId="AcroExch.Document.DC">
                  <p:embed/>
                </p:oleObj>
              </mc:Choice>
              <mc:Fallback>
                <p:oleObj name="Acrobat Document" r:id="rId18" imgW="400043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621893" y="3798935"/>
                        <a:ext cx="2144266" cy="3037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83652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</TotalTime>
  <Words>1</Words>
  <Application>Microsoft Office PowerPoint</Application>
  <PresentationFormat>Экран (4:3)</PresentationFormat>
  <Paragraphs>1</Paragraphs>
  <Slides>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3" baseType="lpstr">
      <vt:lpstr>Воздушный поток</vt:lpstr>
      <vt:lpstr>Adobe Acrobat Document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2018-11-28T16:15:41Z</dcterms:created>
  <dcterms:modified xsi:type="dcterms:W3CDTF">2018-11-28T16:28:28Z</dcterms:modified>
</cp:coreProperties>
</file>